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6" r:id="rId10"/>
    <p:sldId id="269" r:id="rId11"/>
    <p:sldId id="271" r:id="rId12"/>
    <p:sldId id="270" r:id="rId13"/>
    <p:sldId id="273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BCD4BA-5EA2-4973-8E9C-98858C2973EB}" v="58" dt="2020-09-25T17:39:20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6" d="100"/>
          <a:sy n="56" d="100"/>
        </p:scale>
        <p:origin x="340" y="2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dhle, Prathamesh" userId="cf0b58d8-dc78-416b-befe-ccd09674f030" providerId="ADAL" clId="{6BBCD4BA-5EA2-4973-8E9C-98858C2973EB}"/>
    <pc:docChg chg="undo custSel addSld delSld modSld sldOrd">
      <pc:chgData name="Bodhle, Prathamesh" userId="cf0b58d8-dc78-416b-befe-ccd09674f030" providerId="ADAL" clId="{6BBCD4BA-5EA2-4973-8E9C-98858C2973EB}" dt="2020-09-26T06:34:44.194" v="747" actId="20577"/>
      <pc:docMkLst>
        <pc:docMk/>
      </pc:docMkLst>
      <pc:sldChg chg="addSp modSp">
        <pc:chgData name="Bodhle, Prathamesh" userId="cf0b58d8-dc78-416b-befe-ccd09674f030" providerId="ADAL" clId="{6BBCD4BA-5EA2-4973-8E9C-98858C2973EB}" dt="2020-09-26T06:34:44.194" v="747" actId="20577"/>
        <pc:sldMkLst>
          <pc:docMk/>
          <pc:sldMk cId="1652133998" sldId="256"/>
        </pc:sldMkLst>
        <pc:spChg chg="add mod">
          <ac:chgData name="Bodhle, Prathamesh" userId="cf0b58d8-dc78-416b-befe-ccd09674f030" providerId="ADAL" clId="{6BBCD4BA-5EA2-4973-8E9C-98858C2973EB}" dt="2020-09-25T17:37:11.368" v="648" actId="207"/>
          <ac:spMkLst>
            <pc:docMk/>
            <pc:sldMk cId="1652133998" sldId="256"/>
            <ac:spMk id="2" creationId="{8016CBAF-F8C6-42AE-A557-483F3A979A8F}"/>
          </ac:spMkLst>
        </pc:spChg>
        <pc:spChg chg="add mod">
          <ac:chgData name="Bodhle, Prathamesh" userId="cf0b58d8-dc78-416b-befe-ccd09674f030" providerId="ADAL" clId="{6BBCD4BA-5EA2-4973-8E9C-98858C2973EB}" dt="2020-09-25T17:38:44.292" v="680" actId="1076"/>
          <ac:spMkLst>
            <pc:docMk/>
            <pc:sldMk cId="1652133998" sldId="256"/>
            <ac:spMk id="3" creationId="{ED836541-C03F-4AB0-B308-3F6487B5D5D3}"/>
          </ac:spMkLst>
        </pc:spChg>
        <pc:spChg chg="mod">
          <ac:chgData name="Bodhle, Prathamesh" userId="cf0b58d8-dc78-416b-befe-ccd09674f030" providerId="ADAL" clId="{6BBCD4BA-5EA2-4973-8E9C-98858C2973EB}" dt="2020-09-26T06:34:44.194" v="747" actId="20577"/>
          <ac:spMkLst>
            <pc:docMk/>
            <pc:sldMk cId="1652133998" sldId="256"/>
            <ac:spMk id="7" creationId="{00000000-0000-0000-0000-000000000000}"/>
          </ac:spMkLst>
        </pc:spChg>
      </pc:sldChg>
      <pc:sldChg chg="modSp">
        <pc:chgData name="Bodhle, Prathamesh" userId="cf0b58d8-dc78-416b-befe-ccd09674f030" providerId="ADAL" clId="{6BBCD4BA-5EA2-4973-8E9C-98858C2973EB}" dt="2020-09-25T16:59:53.540" v="106" actId="313"/>
        <pc:sldMkLst>
          <pc:docMk/>
          <pc:sldMk cId="1654255301" sldId="257"/>
        </pc:sldMkLst>
        <pc:spChg chg="mod">
          <ac:chgData name="Bodhle, Prathamesh" userId="cf0b58d8-dc78-416b-befe-ccd09674f030" providerId="ADAL" clId="{6BBCD4BA-5EA2-4973-8E9C-98858C2973EB}" dt="2020-09-25T16:59:53.540" v="106" actId="313"/>
          <ac:spMkLst>
            <pc:docMk/>
            <pc:sldMk cId="1654255301" sldId="257"/>
            <ac:spMk id="13" creationId="{00000000-0000-0000-0000-000000000000}"/>
          </ac:spMkLst>
        </pc:spChg>
        <pc:spChg chg="mod">
          <ac:chgData name="Bodhle, Prathamesh" userId="cf0b58d8-dc78-416b-befe-ccd09674f030" providerId="ADAL" clId="{6BBCD4BA-5EA2-4973-8E9C-98858C2973EB}" dt="2020-09-25T16:59:38.260" v="105" actId="20577"/>
          <ac:spMkLst>
            <pc:docMk/>
            <pc:sldMk cId="1654255301" sldId="257"/>
            <ac:spMk id="14" creationId="{00000000-0000-0000-0000-000000000000}"/>
          </ac:spMkLst>
        </pc:spChg>
      </pc:sldChg>
      <pc:sldChg chg="addSp delSp modSp">
        <pc:chgData name="Bodhle, Prathamesh" userId="cf0b58d8-dc78-416b-befe-ccd09674f030" providerId="ADAL" clId="{6BBCD4BA-5EA2-4973-8E9C-98858C2973EB}" dt="2020-09-25T17:10:27.858" v="219" actId="1076"/>
        <pc:sldMkLst>
          <pc:docMk/>
          <pc:sldMk cId="4010278615" sldId="258"/>
        </pc:sldMkLst>
        <pc:spChg chg="mod">
          <ac:chgData name="Bodhle, Prathamesh" userId="cf0b58d8-dc78-416b-befe-ccd09674f030" providerId="ADAL" clId="{6BBCD4BA-5EA2-4973-8E9C-98858C2973EB}" dt="2020-09-25T17:06:44.193" v="193" actId="20577"/>
          <ac:spMkLst>
            <pc:docMk/>
            <pc:sldMk cId="4010278615" sldId="258"/>
            <ac:spMk id="2" creationId="{00000000-0000-0000-0000-000000000000}"/>
          </ac:spMkLst>
        </pc:spChg>
        <pc:spChg chg="add del mod">
          <ac:chgData name="Bodhle, Prathamesh" userId="cf0b58d8-dc78-416b-befe-ccd09674f030" providerId="ADAL" clId="{6BBCD4BA-5EA2-4973-8E9C-98858C2973EB}" dt="2020-09-25T17:07:46.696" v="198"/>
          <ac:spMkLst>
            <pc:docMk/>
            <pc:sldMk cId="4010278615" sldId="258"/>
            <ac:spMk id="3" creationId="{5ED7AADB-B63A-4D65-99A7-191927C0FE55}"/>
          </ac:spMkLst>
        </pc:spChg>
        <pc:graphicFrameChg chg="add del">
          <ac:chgData name="Bodhle, Prathamesh" userId="cf0b58d8-dc78-416b-befe-ccd09674f030" providerId="ADAL" clId="{6BBCD4BA-5EA2-4973-8E9C-98858C2973EB}" dt="2020-09-25T17:07:22.463" v="197"/>
          <ac:graphicFrameMkLst>
            <pc:docMk/>
            <pc:sldMk cId="4010278615" sldId="258"/>
            <ac:graphicFrameMk id="5" creationId="{65145603-44D2-4404-8B26-0CEDCCBD352B}"/>
          </ac:graphicFrameMkLst>
        </pc:graphicFrameChg>
        <pc:graphicFrameChg chg="del mod">
          <ac:chgData name="Bodhle, Prathamesh" userId="cf0b58d8-dc78-416b-befe-ccd09674f030" providerId="ADAL" clId="{6BBCD4BA-5EA2-4973-8E9C-98858C2973EB}" dt="2020-09-25T17:07:09.122" v="195"/>
          <ac:graphicFrameMkLst>
            <pc:docMk/>
            <pc:sldMk cId="4010278615" sldId="258"/>
            <ac:graphicFrameMk id="6" creationId="{00000000-0000-0000-0000-000000000000}"/>
          </ac:graphicFrameMkLst>
        </pc:graphicFrameChg>
        <pc:picChg chg="add mod">
          <ac:chgData name="Bodhle, Prathamesh" userId="cf0b58d8-dc78-416b-befe-ccd09674f030" providerId="ADAL" clId="{6BBCD4BA-5EA2-4973-8E9C-98858C2973EB}" dt="2020-09-25T17:10:27.858" v="219" actId="1076"/>
          <ac:picMkLst>
            <pc:docMk/>
            <pc:sldMk cId="4010278615" sldId="258"/>
            <ac:picMk id="4" creationId="{9A4334A9-5020-4C70-B180-AFCBC659155F}"/>
          </ac:picMkLst>
        </pc:picChg>
      </pc:sldChg>
      <pc:sldChg chg="addSp delSp modSp">
        <pc:chgData name="Bodhle, Prathamesh" userId="cf0b58d8-dc78-416b-befe-ccd09674f030" providerId="ADAL" clId="{6BBCD4BA-5EA2-4973-8E9C-98858C2973EB}" dt="2020-09-25T17:12:03.433" v="269" actId="20577"/>
        <pc:sldMkLst>
          <pc:docMk/>
          <pc:sldMk cId="2853788422" sldId="259"/>
        </pc:sldMkLst>
        <pc:spChg chg="mod">
          <ac:chgData name="Bodhle, Prathamesh" userId="cf0b58d8-dc78-416b-befe-ccd09674f030" providerId="ADAL" clId="{6BBCD4BA-5EA2-4973-8E9C-98858C2973EB}" dt="2020-09-25T17:12:03.433" v="269" actId="20577"/>
          <ac:spMkLst>
            <pc:docMk/>
            <pc:sldMk cId="2853788422" sldId="259"/>
            <ac:spMk id="2" creationId="{00000000-0000-0000-0000-000000000000}"/>
          </ac:spMkLst>
        </pc:spChg>
        <pc:spChg chg="del">
          <ac:chgData name="Bodhle, Prathamesh" userId="cf0b58d8-dc78-416b-befe-ccd09674f030" providerId="ADAL" clId="{6BBCD4BA-5EA2-4973-8E9C-98858C2973EB}" dt="2020-09-25T17:09:06.594" v="202"/>
          <ac:spMkLst>
            <pc:docMk/>
            <pc:sldMk cId="2853788422" sldId="259"/>
            <ac:spMk id="3" creationId="{00000000-0000-0000-0000-000000000000}"/>
          </ac:spMkLst>
        </pc:spChg>
        <pc:spChg chg="add del mod">
          <ac:chgData name="Bodhle, Prathamesh" userId="cf0b58d8-dc78-416b-befe-ccd09674f030" providerId="ADAL" clId="{6BBCD4BA-5EA2-4973-8E9C-98858C2973EB}" dt="2020-09-25T17:09:29.854" v="207"/>
          <ac:spMkLst>
            <pc:docMk/>
            <pc:sldMk cId="2853788422" sldId="259"/>
            <ac:spMk id="4" creationId="{20767CE6-59B1-4FA8-A5EC-CF6326E690A8}"/>
          </ac:spMkLst>
        </pc:spChg>
        <pc:spChg chg="add del mod">
          <ac:chgData name="Bodhle, Prathamesh" userId="cf0b58d8-dc78-416b-befe-ccd09674f030" providerId="ADAL" clId="{6BBCD4BA-5EA2-4973-8E9C-98858C2973EB}" dt="2020-09-25T17:09:26.804" v="206"/>
          <ac:spMkLst>
            <pc:docMk/>
            <pc:sldMk cId="2853788422" sldId="259"/>
            <ac:spMk id="6" creationId="{364A17CC-C9BA-407F-A64C-F0180D978160}"/>
          </ac:spMkLst>
        </pc:spChg>
        <pc:spChg chg="add del mod">
          <ac:chgData name="Bodhle, Prathamesh" userId="cf0b58d8-dc78-416b-befe-ccd09674f030" providerId="ADAL" clId="{6BBCD4BA-5EA2-4973-8E9C-98858C2973EB}" dt="2020-09-25T17:09:50.884" v="208"/>
          <ac:spMkLst>
            <pc:docMk/>
            <pc:sldMk cId="2853788422" sldId="259"/>
            <ac:spMk id="8" creationId="{F3B77C36-607D-4566-98B4-A7C48EB8789D}"/>
          </ac:spMkLst>
        </pc:spChg>
        <pc:graphicFrameChg chg="del">
          <ac:chgData name="Bodhle, Prathamesh" userId="cf0b58d8-dc78-416b-befe-ccd09674f030" providerId="ADAL" clId="{6BBCD4BA-5EA2-4973-8E9C-98858C2973EB}" dt="2020-09-25T17:09:21.517" v="205" actId="478"/>
          <ac:graphicFrameMkLst>
            <pc:docMk/>
            <pc:sldMk cId="2853788422" sldId="259"/>
            <ac:graphicFrameMk id="16" creationId="{00000000-0000-0000-0000-000000000000}"/>
          </ac:graphicFrameMkLst>
        </pc:graphicFrameChg>
        <pc:picChg chg="add mod">
          <ac:chgData name="Bodhle, Prathamesh" userId="cf0b58d8-dc78-416b-befe-ccd09674f030" providerId="ADAL" clId="{6BBCD4BA-5EA2-4973-8E9C-98858C2973EB}" dt="2020-09-25T17:10:20.150" v="217" actId="1076"/>
          <ac:picMkLst>
            <pc:docMk/>
            <pc:sldMk cId="2853788422" sldId="259"/>
            <ac:picMk id="7" creationId="{A0E7074F-9591-4067-8363-C2BA7DC0E875}"/>
          </ac:picMkLst>
        </pc:picChg>
      </pc:sldChg>
      <pc:sldChg chg="addSp delSp modSp">
        <pc:chgData name="Bodhle, Prathamesh" userId="cf0b58d8-dc78-416b-befe-ccd09674f030" providerId="ADAL" clId="{6BBCD4BA-5EA2-4973-8E9C-98858C2973EB}" dt="2020-09-25T17:20:32.557" v="334" actId="20577"/>
        <pc:sldMkLst>
          <pc:docMk/>
          <pc:sldMk cId="4224509479" sldId="260"/>
        </pc:sldMkLst>
        <pc:spChg chg="mod">
          <ac:chgData name="Bodhle, Prathamesh" userId="cf0b58d8-dc78-416b-befe-ccd09674f030" providerId="ADAL" clId="{6BBCD4BA-5EA2-4973-8E9C-98858C2973EB}" dt="2020-09-25T17:20:32.557" v="334" actId="20577"/>
          <ac:spMkLst>
            <pc:docMk/>
            <pc:sldMk cId="4224509479" sldId="260"/>
            <ac:spMk id="2" creationId="{00000000-0000-0000-0000-000000000000}"/>
          </ac:spMkLst>
        </pc:spChg>
        <pc:spChg chg="add del mod">
          <ac:chgData name="Bodhle, Prathamesh" userId="cf0b58d8-dc78-416b-befe-ccd09674f030" providerId="ADAL" clId="{6BBCD4BA-5EA2-4973-8E9C-98858C2973EB}" dt="2020-09-25T17:12:33.148" v="272"/>
          <ac:spMkLst>
            <pc:docMk/>
            <pc:sldMk cId="4224509479" sldId="260"/>
            <ac:spMk id="3" creationId="{F8C61D8E-C413-417E-8E6C-B0573F87E519}"/>
          </ac:spMkLst>
        </pc:spChg>
        <pc:graphicFrameChg chg="del mod">
          <ac:chgData name="Bodhle, Prathamesh" userId="cf0b58d8-dc78-416b-befe-ccd09674f030" providerId="ADAL" clId="{6BBCD4BA-5EA2-4973-8E9C-98858C2973EB}" dt="2020-09-25T17:12:26.173" v="271"/>
          <ac:graphicFrameMkLst>
            <pc:docMk/>
            <pc:sldMk cId="4224509479" sldId="260"/>
            <ac:graphicFrameMk id="4" creationId="{00000000-0000-0000-0000-000000000000}"/>
          </ac:graphicFrameMkLst>
        </pc:graphicFrameChg>
        <pc:picChg chg="add mod">
          <ac:chgData name="Bodhle, Prathamesh" userId="cf0b58d8-dc78-416b-befe-ccd09674f030" providerId="ADAL" clId="{6BBCD4BA-5EA2-4973-8E9C-98858C2973EB}" dt="2020-09-25T17:20:04.699" v="275" actId="1076"/>
          <ac:picMkLst>
            <pc:docMk/>
            <pc:sldMk cId="4224509479" sldId="260"/>
            <ac:picMk id="5" creationId="{A24F7A06-D1DD-4694-ADB0-DB8D534B3011}"/>
          </ac:picMkLst>
        </pc:picChg>
      </pc:sldChg>
      <pc:sldChg chg="del">
        <pc:chgData name="Bodhle, Prathamesh" userId="cf0b58d8-dc78-416b-befe-ccd09674f030" providerId="ADAL" clId="{6BBCD4BA-5EA2-4973-8E9C-98858C2973EB}" dt="2020-09-26T06:08:28.221" v="722" actId="2696"/>
        <pc:sldMkLst>
          <pc:docMk/>
          <pc:sldMk cId="132884364" sldId="261"/>
        </pc:sldMkLst>
      </pc:sldChg>
      <pc:sldChg chg="del">
        <pc:chgData name="Bodhle, Prathamesh" userId="cf0b58d8-dc78-416b-befe-ccd09674f030" providerId="ADAL" clId="{6BBCD4BA-5EA2-4973-8E9C-98858C2973EB}" dt="2020-09-26T06:08:28.220" v="721" actId="2696"/>
        <pc:sldMkLst>
          <pc:docMk/>
          <pc:sldMk cId="2224495804" sldId="262"/>
        </pc:sldMkLst>
      </pc:sldChg>
      <pc:sldChg chg="del">
        <pc:chgData name="Bodhle, Prathamesh" userId="cf0b58d8-dc78-416b-befe-ccd09674f030" providerId="ADAL" clId="{6BBCD4BA-5EA2-4973-8E9C-98858C2973EB}" dt="2020-09-26T06:08:28.218" v="720" actId="2696"/>
        <pc:sldMkLst>
          <pc:docMk/>
          <pc:sldMk cId="1527004159" sldId="263"/>
        </pc:sldMkLst>
      </pc:sldChg>
      <pc:sldChg chg="del">
        <pc:chgData name="Bodhle, Prathamesh" userId="cf0b58d8-dc78-416b-befe-ccd09674f030" providerId="ADAL" clId="{6BBCD4BA-5EA2-4973-8E9C-98858C2973EB}" dt="2020-09-26T06:08:28.210" v="719" actId="2696"/>
        <pc:sldMkLst>
          <pc:docMk/>
          <pc:sldMk cId="1800380133" sldId="264"/>
        </pc:sldMkLst>
      </pc:sldChg>
      <pc:sldChg chg="del">
        <pc:chgData name="Bodhle, Prathamesh" userId="cf0b58d8-dc78-416b-befe-ccd09674f030" providerId="ADAL" clId="{6BBCD4BA-5EA2-4973-8E9C-98858C2973EB}" dt="2020-09-26T06:08:28.230" v="724" actId="2696"/>
        <pc:sldMkLst>
          <pc:docMk/>
          <pc:sldMk cId="3197023440" sldId="265"/>
        </pc:sldMkLst>
      </pc:sldChg>
      <pc:sldChg chg="addSp delSp modSp">
        <pc:chgData name="Bodhle, Prathamesh" userId="cf0b58d8-dc78-416b-befe-ccd09674f030" providerId="ADAL" clId="{6BBCD4BA-5EA2-4973-8E9C-98858C2973EB}" dt="2020-09-25T17:22:20.012" v="379" actId="1076"/>
        <pc:sldMkLst>
          <pc:docMk/>
          <pc:sldMk cId="3683544629" sldId="266"/>
        </pc:sldMkLst>
        <pc:spChg chg="mod">
          <ac:chgData name="Bodhle, Prathamesh" userId="cf0b58d8-dc78-416b-befe-ccd09674f030" providerId="ADAL" clId="{6BBCD4BA-5EA2-4973-8E9C-98858C2973EB}" dt="2020-09-25T17:21:57.564" v="374" actId="20577"/>
          <ac:spMkLst>
            <pc:docMk/>
            <pc:sldMk cId="3683544629" sldId="266"/>
            <ac:spMk id="2" creationId="{00000000-0000-0000-0000-000000000000}"/>
          </ac:spMkLst>
        </pc:spChg>
        <pc:spChg chg="add del mod">
          <ac:chgData name="Bodhle, Prathamesh" userId="cf0b58d8-dc78-416b-befe-ccd09674f030" providerId="ADAL" clId="{6BBCD4BA-5EA2-4973-8E9C-98858C2973EB}" dt="2020-09-25T17:20:51.905" v="336"/>
          <ac:spMkLst>
            <pc:docMk/>
            <pc:sldMk cId="3683544629" sldId="266"/>
            <ac:spMk id="3" creationId="{B27DE35D-2DC7-4CD3-93D7-D3B6A58D88FD}"/>
          </ac:spMkLst>
        </pc:spChg>
        <pc:spChg chg="del">
          <ac:chgData name="Bodhle, Prathamesh" userId="cf0b58d8-dc78-416b-befe-ccd09674f030" providerId="ADAL" clId="{6BBCD4BA-5EA2-4973-8E9C-98858C2973EB}" dt="2020-09-25T17:20:47.439" v="335"/>
          <ac:spMkLst>
            <pc:docMk/>
            <pc:sldMk cId="3683544629" sldId="266"/>
            <ac:spMk id="4" creationId="{00000000-0000-0000-0000-000000000000}"/>
          </ac:spMkLst>
        </pc:spChg>
        <pc:spChg chg="add del mod">
          <ac:chgData name="Bodhle, Prathamesh" userId="cf0b58d8-dc78-416b-befe-ccd09674f030" providerId="ADAL" clId="{6BBCD4BA-5EA2-4973-8E9C-98858C2973EB}" dt="2020-09-25T17:20:59.559" v="338"/>
          <ac:spMkLst>
            <pc:docMk/>
            <pc:sldMk cId="3683544629" sldId="266"/>
            <ac:spMk id="6" creationId="{F2A3E9F7-2749-498E-887F-F2C5494A6F2B}"/>
          </ac:spMkLst>
        </pc:spChg>
        <pc:picChg chg="del">
          <ac:chgData name="Bodhle, Prathamesh" userId="cf0b58d8-dc78-416b-befe-ccd09674f030" providerId="ADAL" clId="{6BBCD4BA-5EA2-4973-8E9C-98858C2973EB}" dt="2020-09-25T17:20:55.459" v="337"/>
          <ac:picMkLst>
            <pc:docMk/>
            <pc:sldMk cId="3683544629" sldId="266"/>
            <ac:picMk id="5" creationId="{00000000-0000-0000-0000-000000000000}"/>
          </ac:picMkLst>
        </pc:picChg>
        <pc:picChg chg="add mod">
          <ac:chgData name="Bodhle, Prathamesh" userId="cf0b58d8-dc78-416b-befe-ccd09674f030" providerId="ADAL" clId="{6BBCD4BA-5EA2-4973-8E9C-98858C2973EB}" dt="2020-09-25T17:22:20.012" v="379" actId="1076"/>
          <ac:picMkLst>
            <pc:docMk/>
            <pc:sldMk cId="3683544629" sldId="266"/>
            <ac:picMk id="7" creationId="{88AD64EE-341A-474D-8DE5-FB88EFFB78B9}"/>
          </ac:picMkLst>
        </pc:picChg>
      </pc:sldChg>
      <pc:sldChg chg="delSp modSp del">
        <pc:chgData name="Bodhle, Prathamesh" userId="cf0b58d8-dc78-416b-befe-ccd09674f030" providerId="ADAL" clId="{6BBCD4BA-5EA2-4973-8E9C-98858C2973EB}" dt="2020-09-26T06:08:28.223" v="723" actId="2696"/>
        <pc:sldMkLst>
          <pc:docMk/>
          <pc:sldMk cId="1315647518" sldId="268"/>
        </pc:sldMkLst>
        <pc:spChg chg="del mod">
          <ac:chgData name="Bodhle, Prathamesh" userId="cf0b58d8-dc78-416b-befe-ccd09674f030" providerId="ADAL" clId="{6BBCD4BA-5EA2-4973-8E9C-98858C2973EB}" dt="2020-09-25T17:22:41.104" v="401"/>
          <ac:spMkLst>
            <pc:docMk/>
            <pc:sldMk cId="1315647518" sldId="268"/>
            <ac:spMk id="2" creationId="{00000000-0000-0000-0000-000000000000}"/>
          </ac:spMkLst>
        </pc:spChg>
        <pc:spChg chg="del">
          <ac:chgData name="Bodhle, Prathamesh" userId="cf0b58d8-dc78-416b-befe-ccd09674f030" providerId="ADAL" clId="{6BBCD4BA-5EA2-4973-8E9C-98858C2973EB}" dt="2020-09-25T17:22:45.843" v="402"/>
          <ac:spMkLst>
            <pc:docMk/>
            <pc:sldMk cId="1315647518" sldId="268"/>
            <ac:spMk id="3" creationId="{00000000-0000-0000-0000-000000000000}"/>
          </ac:spMkLst>
        </pc:spChg>
      </pc:sldChg>
      <pc:sldChg chg="addSp delSp modSp add">
        <pc:chgData name="Bodhle, Prathamesh" userId="cf0b58d8-dc78-416b-befe-ccd09674f030" providerId="ADAL" clId="{6BBCD4BA-5EA2-4973-8E9C-98858C2973EB}" dt="2020-09-25T17:25:16.196" v="435" actId="20577"/>
        <pc:sldMkLst>
          <pc:docMk/>
          <pc:sldMk cId="4261919189" sldId="269"/>
        </pc:sldMkLst>
        <pc:spChg chg="mod">
          <ac:chgData name="Bodhle, Prathamesh" userId="cf0b58d8-dc78-416b-befe-ccd09674f030" providerId="ADAL" clId="{6BBCD4BA-5EA2-4973-8E9C-98858C2973EB}" dt="2020-09-25T17:25:16.196" v="435" actId="20577"/>
          <ac:spMkLst>
            <pc:docMk/>
            <pc:sldMk cId="4261919189" sldId="269"/>
            <ac:spMk id="2" creationId="{6D642D4A-37EA-478F-963C-914E6A9B1830}"/>
          </ac:spMkLst>
        </pc:spChg>
        <pc:spChg chg="del">
          <ac:chgData name="Bodhle, Prathamesh" userId="cf0b58d8-dc78-416b-befe-ccd09674f030" providerId="ADAL" clId="{6BBCD4BA-5EA2-4973-8E9C-98858C2973EB}" dt="2020-09-25T17:24:33.934" v="411"/>
          <ac:spMkLst>
            <pc:docMk/>
            <pc:sldMk cId="4261919189" sldId="269"/>
            <ac:spMk id="3" creationId="{FA5AE81F-70AB-4C7B-BAA3-A1267B1B80AB}"/>
          </ac:spMkLst>
        </pc:spChg>
        <pc:spChg chg="del mod">
          <ac:chgData name="Bodhle, Prathamesh" userId="cf0b58d8-dc78-416b-befe-ccd09674f030" providerId="ADAL" clId="{6BBCD4BA-5EA2-4973-8E9C-98858C2973EB}" dt="2020-09-25T17:24:29.314" v="410"/>
          <ac:spMkLst>
            <pc:docMk/>
            <pc:sldMk cId="4261919189" sldId="269"/>
            <ac:spMk id="4" creationId="{13C4A06F-6CD6-4742-99FA-D366B6D9C9C8}"/>
          </ac:spMkLst>
        </pc:spChg>
        <pc:picChg chg="add del mod">
          <ac:chgData name="Bodhle, Prathamesh" userId="cf0b58d8-dc78-416b-befe-ccd09674f030" providerId="ADAL" clId="{6BBCD4BA-5EA2-4973-8E9C-98858C2973EB}" dt="2020-09-25T17:24:23.909" v="409"/>
          <ac:picMkLst>
            <pc:docMk/>
            <pc:sldMk cId="4261919189" sldId="269"/>
            <ac:picMk id="5" creationId="{B37E8E7A-FDD3-4DFF-AE73-866F4D184D17}"/>
          </ac:picMkLst>
        </pc:picChg>
        <pc:picChg chg="add mod">
          <ac:chgData name="Bodhle, Prathamesh" userId="cf0b58d8-dc78-416b-befe-ccd09674f030" providerId="ADAL" clId="{6BBCD4BA-5EA2-4973-8E9C-98858C2973EB}" dt="2020-09-25T17:24:58.478" v="416" actId="1076"/>
          <ac:picMkLst>
            <pc:docMk/>
            <pc:sldMk cId="4261919189" sldId="269"/>
            <ac:picMk id="6" creationId="{D47939AE-20F0-494E-B7F5-1803804E2F92}"/>
          </ac:picMkLst>
        </pc:picChg>
      </pc:sldChg>
      <pc:sldChg chg="addSp delSp modSp add">
        <pc:chgData name="Bodhle, Prathamesh" userId="cf0b58d8-dc78-416b-befe-ccd09674f030" providerId="ADAL" clId="{6BBCD4BA-5EA2-4973-8E9C-98858C2973EB}" dt="2020-09-25T17:28:56.808" v="476" actId="20577"/>
        <pc:sldMkLst>
          <pc:docMk/>
          <pc:sldMk cId="3773473710" sldId="270"/>
        </pc:sldMkLst>
        <pc:spChg chg="mod">
          <ac:chgData name="Bodhle, Prathamesh" userId="cf0b58d8-dc78-416b-befe-ccd09674f030" providerId="ADAL" clId="{6BBCD4BA-5EA2-4973-8E9C-98858C2973EB}" dt="2020-09-25T17:28:56.808" v="476" actId="20577"/>
          <ac:spMkLst>
            <pc:docMk/>
            <pc:sldMk cId="3773473710" sldId="270"/>
            <ac:spMk id="2" creationId="{37BF8505-8B45-41B3-9469-D9597E0E393E}"/>
          </ac:spMkLst>
        </pc:spChg>
        <pc:spChg chg="del">
          <ac:chgData name="Bodhle, Prathamesh" userId="cf0b58d8-dc78-416b-befe-ccd09674f030" providerId="ADAL" clId="{6BBCD4BA-5EA2-4973-8E9C-98858C2973EB}" dt="2020-09-25T17:28:04.622" v="465"/>
          <ac:spMkLst>
            <pc:docMk/>
            <pc:sldMk cId="3773473710" sldId="270"/>
            <ac:spMk id="3" creationId="{E4A1CE23-2F30-47FF-85ED-AA9835B8CF6D}"/>
          </ac:spMkLst>
        </pc:spChg>
        <pc:spChg chg="del">
          <ac:chgData name="Bodhle, Prathamesh" userId="cf0b58d8-dc78-416b-befe-ccd09674f030" providerId="ADAL" clId="{6BBCD4BA-5EA2-4973-8E9C-98858C2973EB}" dt="2020-09-25T17:28:08.276" v="466"/>
          <ac:spMkLst>
            <pc:docMk/>
            <pc:sldMk cId="3773473710" sldId="270"/>
            <ac:spMk id="4" creationId="{4218AC82-51B6-46C3-AAA8-85F4A4E89055}"/>
          </ac:spMkLst>
        </pc:spChg>
        <pc:picChg chg="add mod">
          <ac:chgData name="Bodhle, Prathamesh" userId="cf0b58d8-dc78-416b-befe-ccd09674f030" providerId="ADAL" clId="{6BBCD4BA-5EA2-4973-8E9C-98858C2973EB}" dt="2020-09-25T17:28:49.073" v="469" actId="14100"/>
          <ac:picMkLst>
            <pc:docMk/>
            <pc:sldMk cId="3773473710" sldId="270"/>
            <ac:picMk id="5" creationId="{8FE5AC64-9D5F-4338-BFBC-318329CB1630}"/>
          </ac:picMkLst>
        </pc:picChg>
      </pc:sldChg>
      <pc:sldChg chg="addSp delSp modSp add">
        <pc:chgData name="Bodhle, Prathamesh" userId="cf0b58d8-dc78-416b-befe-ccd09674f030" providerId="ADAL" clId="{6BBCD4BA-5EA2-4973-8E9C-98858C2973EB}" dt="2020-09-25T17:27:45.665" v="464" actId="20577"/>
        <pc:sldMkLst>
          <pc:docMk/>
          <pc:sldMk cId="3598511832" sldId="271"/>
        </pc:sldMkLst>
        <pc:spChg chg="mod">
          <ac:chgData name="Bodhle, Prathamesh" userId="cf0b58d8-dc78-416b-befe-ccd09674f030" providerId="ADAL" clId="{6BBCD4BA-5EA2-4973-8E9C-98858C2973EB}" dt="2020-09-25T17:27:45.665" v="464" actId="20577"/>
          <ac:spMkLst>
            <pc:docMk/>
            <pc:sldMk cId="3598511832" sldId="271"/>
            <ac:spMk id="2" creationId="{83B8789F-D5F0-41CC-BCA8-73BD89DA09F0}"/>
          </ac:spMkLst>
        </pc:spChg>
        <pc:spChg chg="del">
          <ac:chgData name="Bodhle, Prathamesh" userId="cf0b58d8-dc78-416b-befe-ccd09674f030" providerId="ADAL" clId="{6BBCD4BA-5EA2-4973-8E9C-98858C2973EB}" dt="2020-09-25T17:25:27.449" v="436"/>
          <ac:spMkLst>
            <pc:docMk/>
            <pc:sldMk cId="3598511832" sldId="271"/>
            <ac:spMk id="3" creationId="{1659A817-DC19-4786-A21E-8DEBE0B59129}"/>
          </ac:spMkLst>
        </pc:spChg>
        <pc:spChg chg="del">
          <ac:chgData name="Bodhle, Prathamesh" userId="cf0b58d8-dc78-416b-befe-ccd09674f030" providerId="ADAL" clId="{6BBCD4BA-5EA2-4973-8E9C-98858C2973EB}" dt="2020-09-25T17:25:37.713" v="437"/>
          <ac:spMkLst>
            <pc:docMk/>
            <pc:sldMk cId="3598511832" sldId="271"/>
            <ac:spMk id="4" creationId="{B8674814-61E0-4EF9-9BEB-F89E35411D75}"/>
          </ac:spMkLst>
        </pc:spChg>
        <pc:picChg chg="add mod">
          <ac:chgData name="Bodhle, Prathamesh" userId="cf0b58d8-dc78-416b-befe-ccd09674f030" providerId="ADAL" clId="{6BBCD4BA-5EA2-4973-8E9C-98858C2973EB}" dt="2020-09-25T17:27:22.377" v="442" actId="1076"/>
          <ac:picMkLst>
            <pc:docMk/>
            <pc:sldMk cId="3598511832" sldId="271"/>
            <ac:picMk id="5" creationId="{584BF02C-7C4C-4018-93D9-3C58D640F95D}"/>
          </ac:picMkLst>
        </pc:picChg>
      </pc:sldChg>
      <pc:sldChg chg="addSp delSp modSp add del ord">
        <pc:chgData name="Bodhle, Prathamesh" userId="cf0b58d8-dc78-416b-befe-ccd09674f030" providerId="ADAL" clId="{6BBCD4BA-5EA2-4973-8E9C-98858C2973EB}" dt="2020-09-25T17:32:20.283" v="547" actId="207"/>
        <pc:sldMkLst>
          <pc:docMk/>
          <pc:sldMk cId="1181043120" sldId="272"/>
        </pc:sldMkLst>
        <pc:spChg chg="add del mod">
          <ac:chgData name="Bodhle, Prathamesh" userId="cf0b58d8-dc78-416b-befe-ccd09674f030" providerId="ADAL" clId="{6BBCD4BA-5EA2-4973-8E9C-98858C2973EB}" dt="2020-09-25T17:32:20.283" v="547" actId="207"/>
          <ac:spMkLst>
            <pc:docMk/>
            <pc:sldMk cId="1181043120" sldId="272"/>
            <ac:spMk id="2" creationId="{DAA1AA37-F2E1-4D6E-8FD7-9525B42EC16B}"/>
          </ac:spMkLst>
        </pc:spChg>
        <pc:spChg chg="del">
          <ac:chgData name="Bodhle, Prathamesh" userId="cf0b58d8-dc78-416b-befe-ccd09674f030" providerId="ADAL" clId="{6BBCD4BA-5EA2-4973-8E9C-98858C2973EB}" dt="2020-09-25T17:30:48.991" v="496"/>
          <ac:spMkLst>
            <pc:docMk/>
            <pc:sldMk cId="1181043120" sldId="272"/>
            <ac:spMk id="3" creationId="{0B476CE9-75FE-48C6-B77E-1E143D8DCDB6}"/>
          </ac:spMkLst>
        </pc:spChg>
        <pc:spChg chg="del">
          <ac:chgData name="Bodhle, Prathamesh" userId="cf0b58d8-dc78-416b-befe-ccd09674f030" providerId="ADAL" clId="{6BBCD4BA-5EA2-4973-8E9C-98858C2973EB}" dt="2020-09-25T17:30:53.270" v="497"/>
          <ac:spMkLst>
            <pc:docMk/>
            <pc:sldMk cId="1181043120" sldId="272"/>
            <ac:spMk id="4" creationId="{48DD21BF-93BC-4C3C-94A6-87FD4F5A2F0C}"/>
          </ac:spMkLst>
        </pc:spChg>
      </pc:sldChg>
      <pc:sldChg chg="addSp delSp modSp add">
        <pc:chgData name="Bodhle, Prathamesh" userId="cf0b58d8-dc78-416b-befe-ccd09674f030" providerId="ADAL" clId="{6BBCD4BA-5EA2-4973-8E9C-98858C2973EB}" dt="2020-09-25T17:39:57.905" v="718" actId="113"/>
        <pc:sldMkLst>
          <pc:docMk/>
          <pc:sldMk cId="2405063240" sldId="273"/>
        </pc:sldMkLst>
        <pc:spChg chg="mod">
          <ac:chgData name="Bodhle, Prathamesh" userId="cf0b58d8-dc78-416b-befe-ccd09674f030" providerId="ADAL" clId="{6BBCD4BA-5EA2-4973-8E9C-98858C2973EB}" dt="2020-09-25T17:30:22.171" v="494" actId="20577"/>
          <ac:spMkLst>
            <pc:docMk/>
            <pc:sldMk cId="2405063240" sldId="273"/>
            <ac:spMk id="2" creationId="{065427C9-DF92-44AD-91EF-B1218F1BDDC4}"/>
          </ac:spMkLst>
        </pc:spChg>
        <pc:spChg chg="del">
          <ac:chgData name="Bodhle, Prathamesh" userId="cf0b58d8-dc78-416b-befe-ccd09674f030" providerId="ADAL" clId="{6BBCD4BA-5EA2-4973-8E9C-98858C2973EB}" dt="2020-09-25T17:29:16.940" v="479"/>
          <ac:spMkLst>
            <pc:docMk/>
            <pc:sldMk cId="2405063240" sldId="273"/>
            <ac:spMk id="3" creationId="{F3F1A282-32BE-4707-8E0B-39D40E76E4CD}"/>
          </ac:spMkLst>
        </pc:spChg>
        <pc:spChg chg="del">
          <ac:chgData name="Bodhle, Prathamesh" userId="cf0b58d8-dc78-416b-befe-ccd09674f030" providerId="ADAL" clId="{6BBCD4BA-5EA2-4973-8E9C-98858C2973EB}" dt="2020-09-25T17:29:21.138" v="480"/>
          <ac:spMkLst>
            <pc:docMk/>
            <pc:sldMk cId="2405063240" sldId="273"/>
            <ac:spMk id="4" creationId="{E0DD49E8-07BC-47A0-BAE8-18496BFAA0C3}"/>
          </ac:spMkLst>
        </pc:spChg>
        <pc:spChg chg="add mod">
          <ac:chgData name="Bodhle, Prathamesh" userId="cf0b58d8-dc78-416b-befe-ccd09674f030" providerId="ADAL" clId="{6BBCD4BA-5EA2-4973-8E9C-98858C2973EB}" dt="2020-09-25T17:39:57.905" v="718" actId="113"/>
          <ac:spMkLst>
            <pc:docMk/>
            <pc:sldMk cId="2405063240" sldId="273"/>
            <ac:spMk id="6" creationId="{F3D83986-4200-4947-B5AA-3646E01680CA}"/>
          </ac:spMkLst>
        </pc:spChg>
        <pc:picChg chg="add mod">
          <ac:chgData name="Bodhle, Prathamesh" userId="cf0b58d8-dc78-416b-befe-ccd09674f030" providerId="ADAL" clId="{6BBCD4BA-5EA2-4973-8E9C-98858C2973EB}" dt="2020-09-25T17:39:14.435" v="681" actId="1076"/>
          <ac:picMkLst>
            <pc:docMk/>
            <pc:sldMk cId="2405063240" sldId="273"/>
            <ac:picMk id="5" creationId="{8586EDE2-9166-40AA-B727-066A97C85E76}"/>
          </ac:picMkLst>
        </pc:picChg>
      </pc:sldChg>
      <pc:sldChg chg="add del">
        <pc:chgData name="Bodhle, Prathamesh" userId="cf0b58d8-dc78-416b-befe-ccd09674f030" providerId="ADAL" clId="{6BBCD4BA-5EA2-4973-8E9C-98858C2973EB}" dt="2020-09-25T17:31:46.915" v="501"/>
        <pc:sldMkLst>
          <pc:docMk/>
          <pc:sldMk cId="2222285185" sldId="2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9/25/2020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9/25/2020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9/25/2020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9/25/2020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9/25/2020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9/25/2020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9/25/2020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75957" y="1730119"/>
            <a:ext cx="5734050" cy="2219691"/>
          </a:xfrm>
        </p:spPr>
        <p:txBody>
          <a:bodyPr anchor="ctr"/>
          <a:lstStyle/>
          <a:p>
            <a:r>
              <a:rPr lang="en-US" dirty="0"/>
              <a:t>Training Project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19175" y="3429000"/>
            <a:ext cx="5819776" cy="2090260"/>
          </a:xfrm>
        </p:spPr>
        <p:txBody>
          <a:bodyPr/>
          <a:lstStyle/>
          <a:p>
            <a:r>
              <a:rPr lang="en-US" b="1" dirty="0"/>
              <a:t>“CRUD Operation-</a:t>
            </a:r>
            <a:r>
              <a:rPr lang="en-US" b="1" dirty="0" err="1"/>
              <a:t>BookApp</a:t>
            </a:r>
            <a:r>
              <a:rPr lang="en-US" b="1" dirty="0"/>
              <a:t> Project”</a:t>
            </a:r>
          </a:p>
          <a:p>
            <a:endParaRPr lang="en-US" b="1" dirty="0"/>
          </a:p>
          <a:p>
            <a:r>
              <a:rPr lang="en-US" b="1"/>
              <a:t>Team-6 Members</a:t>
            </a:r>
            <a:r>
              <a:rPr lang="en-US" b="1" dirty="0"/>
              <a:t>:</a:t>
            </a:r>
          </a:p>
          <a:p>
            <a:r>
              <a:rPr lang="en-US" b="1" dirty="0"/>
              <a:t> 1) Prathamesh Bodhle</a:t>
            </a:r>
          </a:p>
          <a:p>
            <a:r>
              <a:rPr lang="en-US" b="1" dirty="0"/>
              <a:t> 2) Chinmay </a:t>
            </a:r>
            <a:r>
              <a:rPr lang="en-US" b="1" dirty="0" err="1"/>
              <a:t>Bangar</a:t>
            </a:r>
            <a:endParaRPr lang="en-US" b="1" dirty="0"/>
          </a:p>
          <a:p>
            <a:r>
              <a:rPr lang="en-US" b="1" dirty="0"/>
              <a:t> 3) </a:t>
            </a:r>
            <a:r>
              <a:rPr lang="en-US" b="1" dirty="0" err="1"/>
              <a:t>Srujana</a:t>
            </a:r>
            <a:r>
              <a:rPr lang="en-US" b="1" dirty="0"/>
              <a:t> </a:t>
            </a:r>
            <a:r>
              <a:rPr lang="en-US" b="1" dirty="0" err="1"/>
              <a:t>Tulluru</a:t>
            </a:r>
            <a:endParaRPr lang="en-US" b="1" dirty="0"/>
          </a:p>
          <a:p>
            <a:r>
              <a:rPr lang="en-US" b="1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6CBAF-F8C6-42AE-A557-483F3A979A8F}"/>
              </a:ext>
            </a:extLst>
          </p:cNvPr>
          <p:cNvSpPr txBox="1"/>
          <p:nvPr/>
        </p:nvSpPr>
        <p:spPr>
          <a:xfrm flipH="1">
            <a:off x="1090295" y="5801360"/>
            <a:ext cx="3689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bg2">
                    <a:lumMod val="50000"/>
                  </a:schemeClr>
                </a:solidFill>
              </a:rPr>
              <a:t>Alchemy Solution</a:t>
            </a:r>
          </a:p>
          <a:p>
            <a:r>
              <a:rPr lang="en-IN" dirty="0">
                <a:solidFill>
                  <a:schemeClr val="bg1"/>
                </a:solidFill>
              </a:rPr>
              <a:t>Technical Head: Mr Mahesh Sir</a:t>
            </a:r>
          </a:p>
          <a:p>
            <a:r>
              <a:rPr lang="en-IN" dirty="0">
                <a:solidFill>
                  <a:schemeClr val="bg1"/>
                </a:solidFill>
              </a:rPr>
              <a:t>Trainer: Mr. Raghu Sir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36541-C03F-4AB0-B308-3F6487B5D5D3}"/>
              </a:ext>
            </a:extLst>
          </p:cNvPr>
          <p:cNvSpPr txBox="1"/>
          <p:nvPr/>
        </p:nvSpPr>
        <p:spPr>
          <a:xfrm>
            <a:off x="8219440" y="6065520"/>
            <a:ext cx="386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DXC Technology, India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27C9-DF92-44AD-91EF-B1218F1B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6EDE2-9166-40AA-B727-066A97C8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02" y="1997725"/>
            <a:ext cx="10088880" cy="4566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D83986-4200-4947-B5AA-3646E01680CA}"/>
              </a:ext>
            </a:extLst>
          </p:cNvPr>
          <p:cNvSpPr txBox="1"/>
          <p:nvPr/>
        </p:nvSpPr>
        <p:spPr>
          <a:xfrm>
            <a:off x="1104900" y="1400777"/>
            <a:ext cx="499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 Alexa user has been deleted..</a:t>
            </a:r>
          </a:p>
        </p:txBody>
      </p:sp>
    </p:spTree>
    <p:extLst>
      <p:ext uri="{BB962C8B-B14F-4D97-AF65-F5344CB8AC3E}">
        <p14:creationId xmlns:p14="http://schemas.microsoft.com/office/powerpoint/2010/main" val="240506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AA37-F2E1-4D6E-8FD7-9525B42E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                              THANK YOU!</a:t>
            </a:r>
          </a:p>
        </p:txBody>
      </p:sp>
    </p:spTree>
    <p:extLst>
      <p:ext uri="{BB962C8B-B14F-4D97-AF65-F5344CB8AC3E}">
        <p14:creationId xmlns:p14="http://schemas.microsoft.com/office/powerpoint/2010/main" val="118104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- Create</a:t>
            </a:r>
          </a:p>
          <a:p>
            <a:r>
              <a:rPr lang="en-US" dirty="0"/>
              <a:t>R - Read</a:t>
            </a:r>
          </a:p>
          <a:p>
            <a:r>
              <a:rPr lang="en-US" dirty="0"/>
              <a:t>U – Update</a:t>
            </a:r>
          </a:p>
          <a:p>
            <a:r>
              <a:rPr lang="en-US" dirty="0"/>
              <a:t>D - Delete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Window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4334A9-5020-4C70-B180-AFCBC6591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47" y="1456551"/>
            <a:ext cx="10147535" cy="540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User Registered..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E7074F-9591-4067-8363-C2BA7DC0E8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5907" y="1574799"/>
            <a:ext cx="9323719" cy="495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Create(Register)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F7A06-D1DD-4694-ADB0-DB8D534B3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516109"/>
            <a:ext cx="9784080" cy="5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64EE-341A-474D-8DE5-FB88EFFB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548766"/>
            <a:ext cx="9984064" cy="53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2D4A-37EA-478F-963C-914E6A9B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Read-(User Details)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939AE-20F0-494E-B7F5-1803804E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54151"/>
            <a:ext cx="10152044" cy="54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789F-D5F0-41CC-BCA8-73BD89D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Update- User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BF02C-7C4C-4018-93D9-3C58D640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21" y="1452880"/>
            <a:ext cx="10514703" cy="55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8505-8B45-41B3-9469-D9597E0E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AC64-9D5F-4338-BFBC-318329CB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03" y="2546304"/>
            <a:ext cx="10585994" cy="17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7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3F0D405F7B646B3EF75C3D6D2ADDB" ma:contentTypeVersion="6" ma:contentTypeDescription="Create a new document." ma:contentTypeScope="" ma:versionID="45a575c9518c4cd9a6169d1275d9998d">
  <xsd:schema xmlns:xsd="http://www.w3.org/2001/XMLSchema" xmlns:xs="http://www.w3.org/2001/XMLSchema" xmlns:p="http://schemas.microsoft.com/office/2006/metadata/properties" xmlns:ns3="b9ab2244-c902-4a96-8d8d-3f097f3c8eee" targetNamespace="http://schemas.microsoft.com/office/2006/metadata/properties" ma:root="true" ma:fieldsID="fc7790c5315075b7663ce6f815491ab5" ns3:_="">
    <xsd:import namespace="b9ab2244-c902-4a96-8d8d-3f097f3c8e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ab2244-c902-4a96-8d8d-3f097f3c8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b9ab2244-c902-4a96-8d8d-3f097f3c8ee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5C3A858-5BAA-4C7A-AEE2-5CE167E0A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ab2244-c902-4a96-8d8d-3f097f3c8e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CCEEC6-EC7C-4203-AFBB-0AA9C1DBB3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820</TotalTime>
  <Words>125</Words>
  <Application>Microsoft Office PowerPoint</Application>
  <PresentationFormat>Widescreen</PresentationFormat>
  <Paragraphs>31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Euphemia</vt:lpstr>
      <vt:lpstr>Plantagenet Cherokee</vt:lpstr>
      <vt:lpstr>Wingdings</vt:lpstr>
      <vt:lpstr>Academic Literature 16x9</vt:lpstr>
      <vt:lpstr>Training Project</vt:lpstr>
      <vt:lpstr>CRUD Operation</vt:lpstr>
      <vt:lpstr>Landing Window</vt:lpstr>
      <vt:lpstr>No User Registered..</vt:lpstr>
      <vt:lpstr>Create(Register) User</vt:lpstr>
      <vt:lpstr>User List</vt:lpstr>
      <vt:lpstr>Read-(User Details)</vt:lpstr>
      <vt:lpstr>Update- User Details</vt:lpstr>
      <vt:lpstr>Updated</vt:lpstr>
      <vt:lpstr>Delete User</vt:lpstr>
      <vt:lpstr>                        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Project</dc:title>
  <dc:creator>Bodhle, Prathamesh</dc:creator>
  <cp:lastModifiedBy>Bodhle, Prathamesh</cp:lastModifiedBy>
  <cp:revision>1</cp:revision>
  <dcterms:created xsi:type="dcterms:W3CDTF">2020-09-25T16:53:48Z</dcterms:created>
  <dcterms:modified xsi:type="dcterms:W3CDTF">2020-09-26T06:34:47Z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0x0101000E73F0D405F7B646B3EF75C3D6D2ADDB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